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2C7ACB1-2F7A-4528-9C44-C5097C725CF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00FD42-12DC-48B1-B6A4-99B54B0B0E77}" type="datetimeFigureOut">
              <a:rPr lang="en-US" smtClean="0"/>
              <a:t>5/29/2013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546225"/>
          </a:xfrm>
        </p:spPr>
        <p:txBody>
          <a:bodyPr/>
          <a:lstStyle/>
          <a:p>
            <a:r>
              <a:rPr lang="en-US" dirty="0" smtClean="0"/>
              <a:t>Mobile Medical Information for the Deaf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By Siphokazi Dayile</a:t>
            </a:r>
            <a:endParaRPr lang="en-US" dirty="0" smtClean="0"/>
          </a:p>
          <a:p>
            <a:r>
              <a:rPr lang="en-US" dirty="0" smtClean="0"/>
              <a:t>Supervisor </a:t>
            </a:r>
            <a:r>
              <a:rPr lang="en-US" dirty="0" smtClean="0"/>
              <a:t>I Venter</a:t>
            </a:r>
          </a:p>
          <a:p>
            <a:r>
              <a:rPr lang="en-US" dirty="0" smtClean="0"/>
              <a:t>Co-Supervisor WD Tucker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Demo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217003"/>
            <a:ext cx="6096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Demonstration of UIS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ZA" sz="2800" dirty="0" smtClean="0"/>
              <a:t>User enters query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ZA" sz="2800" dirty="0" smtClean="0"/>
              <a:t>User view result</a:t>
            </a:r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5942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Questions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133600"/>
            <a:ext cx="5200994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6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i="1" dirty="0" smtClean="0"/>
              <a:t>Quick Recap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7751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Problem </a:t>
            </a:r>
            <a:endParaRPr lang="en-US" sz="2800" dirty="0" smtClean="0"/>
          </a:p>
          <a:p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Deaf people have limited access to illness </a:t>
            </a:r>
            <a:r>
              <a:rPr lang="en-US" sz="2800" dirty="0" smtClean="0"/>
              <a:t>information</a:t>
            </a:r>
          </a:p>
          <a:p>
            <a:endParaRPr lang="en-US" sz="2800" dirty="0"/>
          </a:p>
          <a:p>
            <a:r>
              <a:rPr lang="en-US" sz="2800" dirty="0" smtClean="0"/>
              <a:t>Proposed </a:t>
            </a:r>
            <a:r>
              <a:rPr lang="en-US" sz="2800" dirty="0" smtClean="0"/>
              <a:t>Solution</a:t>
            </a:r>
          </a:p>
          <a:p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 mobile application that will help Deaf people access illness information using  a mobile phone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88899" y="351579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 Specification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0732" y="14478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817132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Home Screen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dirty="0" smtClean="0"/>
              <a:t>User instructed to enter a query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32" y="2438399"/>
            <a:ext cx="5755868" cy="426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59783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List of video’s  displayed related to the user’s query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5" y="228600"/>
            <a:ext cx="8395855" cy="632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127" y="304800"/>
            <a:ext cx="7620000" cy="1143000"/>
          </a:xfrm>
        </p:spPr>
        <p:txBody>
          <a:bodyPr/>
          <a:lstStyle/>
          <a:p>
            <a:r>
              <a:rPr lang="en-US" dirty="0" smtClean="0"/>
              <a:t>			UIS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User play the video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2362200"/>
            <a:ext cx="5410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0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620000" cy="1143000"/>
          </a:xfrm>
        </p:spPr>
        <p:txBody>
          <a:bodyPr/>
          <a:lstStyle/>
          <a:p>
            <a:r>
              <a:rPr lang="en-US" dirty="0" smtClean="0"/>
              <a:t>High Level Design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14055"/>
            <a:ext cx="6077799" cy="481079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200400" y="25146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638800" y="2667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619500" y="3733800"/>
            <a:ext cx="5715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86400" y="3733800"/>
            <a:ext cx="838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86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</a:t>
            </a:r>
            <a:r>
              <a:rPr lang="en-US" dirty="0"/>
              <a:t>l</a:t>
            </a:r>
            <a:r>
              <a:rPr lang="en-US" dirty="0" smtClean="0"/>
              <a:t>evel Design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579418"/>
            <a:ext cx="7315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split </a:t>
            </a:r>
            <a:r>
              <a:rPr lang="en-US" sz="2000" dirty="0" smtClean="0"/>
              <a:t>query into separate </a:t>
            </a:r>
            <a:r>
              <a:rPr lang="en-US" sz="2000" dirty="0" smtClean="0"/>
              <a:t>words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for </a:t>
            </a:r>
            <a:r>
              <a:rPr lang="en-US" sz="2000" dirty="0" smtClean="0"/>
              <a:t>each word in </a:t>
            </a:r>
            <a:r>
              <a:rPr lang="en-US" sz="2000" dirty="0" smtClean="0"/>
              <a:t>query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get </a:t>
            </a:r>
            <a:r>
              <a:rPr lang="en-US" sz="2000" dirty="0" smtClean="0"/>
              <a:t>video containing the word from </a:t>
            </a:r>
            <a:r>
              <a:rPr lang="en-US" sz="2000" dirty="0" smtClean="0"/>
              <a:t>database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 smtClean="0"/>
              <a:t>this video is in the score table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add </a:t>
            </a:r>
            <a:r>
              <a:rPr lang="en-US" sz="2000" dirty="0" smtClean="0"/>
              <a:t>concurrent word occurrences on the video to </a:t>
            </a:r>
            <a:r>
              <a:rPr lang="en-US" sz="2000" dirty="0" smtClean="0"/>
              <a:t>the score table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 smtClean="0"/>
              <a:t>this video is not in the score table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add </a:t>
            </a:r>
            <a:r>
              <a:rPr lang="en-US" sz="2000" dirty="0" smtClean="0"/>
              <a:t>the video to the score table and store current </a:t>
            </a:r>
            <a:r>
              <a:rPr lang="en-US" sz="2000" dirty="0" smtClean="0"/>
              <a:t>word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/>
              <a:t>occurrences </a:t>
            </a:r>
            <a:r>
              <a:rPr lang="en-US" sz="2000" dirty="0" smtClean="0"/>
              <a:t>for this video in the score </a:t>
            </a:r>
            <a:r>
              <a:rPr lang="en-US" sz="2000" dirty="0" smtClean="0"/>
              <a:t>table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create </a:t>
            </a:r>
            <a:r>
              <a:rPr lang="en-US" sz="2000" dirty="0" smtClean="0"/>
              <a:t>a container to return the video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retrieve </a:t>
            </a:r>
            <a:r>
              <a:rPr lang="en-US" sz="2000" dirty="0" smtClean="0"/>
              <a:t>video </a:t>
            </a:r>
            <a:r>
              <a:rPr lang="en-US" sz="2000" dirty="0" smtClean="0"/>
              <a:t>information </a:t>
            </a:r>
            <a:r>
              <a:rPr lang="en-US" sz="2000" dirty="0" smtClean="0"/>
              <a:t>from database and store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Return container</a:t>
            </a:r>
            <a:r>
              <a:rPr lang="en-US" dirty="0"/>
              <a:t>	</a:t>
            </a: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829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20000" cy="1143000"/>
          </a:xfrm>
        </p:spPr>
        <p:txBody>
          <a:bodyPr/>
          <a:lstStyle/>
          <a:p>
            <a:r>
              <a:rPr lang="en-US" dirty="0" smtClean="0"/>
              <a:t>Project Plan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85196"/>
              </p:ext>
            </p:extLst>
          </p:nvPr>
        </p:nvGraphicFramePr>
        <p:xfrm>
          <a:off x="457200" y="1358360"/>
          <a:ext cx="75438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5977"/>
                <a:gridCol w="3807823"/>
              </a:tblGrid>
              <a:tr h="356345">
                <a:tc>
                  <a:txBody>
                    <a:bodyPr/>
                    <a:lstStyle/>
                    <a:p>
                      <a:r>
                        <a:rPr lang="en-ZA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</a:tr>
              <a:tr h="3028934">
                <a:tc>
                  <a:txBody>
                    <a:bodyPr/>
                    <a:lstStyle/>
                    <a:p>
                      <a:r>
                        <a:rPr lang="en-ZA" dirty="0" smtClean="0"/>
                        <a:t>2</a:t>
                      </a:r>
                      <a:r>
                        <a:rPr lang="en-ZA" baseline="0" dirty="0" smtClean="0"/>
                        <a:t> </a:t>
                      </a:r>
                    </a:p>
                    <a:p>
                      <a:endParaRPr lang="en-ZA" baseline="0" dirty="0" smtClean="0"/>
                    </a:p>
                    <a:p>
                      <a:r>
                        <a:rPr lang="en-ZA" baseline="0" dirty="0" smtClean="0"/>
                        <a:t>(Modelling and design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dirty="0" smtClean="0"/>
                        <a:t>Correct documentation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dirty="0" smtClean="0"/>
                        <a:t>Read</a:t>
                      </a:r>
                      <a:r>
                        <a:rPr lang="en-ZA" baseline="0" dirty="0" smtClean="0"/>
                        <a:t> through the UIS,OOA and OOD by looking at previous projects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Update website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UIS documentation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Revise UIS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Start planning the prototype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OOA write up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OOD write up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Hand in documentation</a:t>
                      </a:r>
                    </a:p>
                  </a:txBody>
                  <a:tcPr/>
                </a:tc>
              </a:tr>
              <a:tr h="1491520">
                <a:tc>
                  <a:txBody>
                    <a:bodyPr/>
                    <a:lstStyle/>
                    <a:p>
                      <a:r>
                        <a:rPr lang="en-ZA" dirty="0" smtClean="0"/>
                        <a:t>3 </a:t>
                      </a:r>
                    </a:p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(Implementation)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dirty="0" smtClean="0"/>
                        <a:t>Edit</a:t>
                      </a:r>
                      <a:r>
                        <a:rPr lang="en-ZA" baseline="0" dirty="0" smtClean="0"/>
                        <a:t> Documentation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Make changes to objects pseudo code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baseline="0" dirty="0" smtClean="0"/>
                        <a:t>Read about MSQL database and decide on what structure to use to store information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81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905000"/>
            <a:ext cx="7696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 smtClean="0"/>
              <a:t>• A</a:t>
            </a:r>
            <a:r>
              <a:rPr lang="en-ZA" dirty="0"/>
              <a:t>, F. (2005). Improving the deaf communities access to prostate and testicular cancer. BMC public health</a:t>
            </a:r>
            <a:r>
              <a:rPr lang="en-ZA" dirty="0" smtClean="0"/>
              <a:t>.</a:t>
            </a:r>
          </a:p>
          <a:p>
            <a:endParaRPr lang="en-ZA" dirty="0"/>
          </a:p>
          <a:p>
            <a:r>
              <a:rPr lang="en-ZA" dirty="0" smtClean="0"/>
              <a:t>• Adcock </a:t>
            </a:r>
            <a:r>
              <a:rPr lang="en-ZA" dirty="0"/>
              <a:t>J, M. C. (2005). Towards effective indexing for very large video sequence database. Brisbane: University of </a:t>
            </a:r>
            <a:r>
              <a:rPr lang="en-ZA" dirty="0" smtClean="0"/>
              <a:t>Queensland.</a:t>
            </a:r>
          </a:p>
          <a:p>
            <a:endParaRPr lang="en-ZA" dirty="0"/>
          </a:p>
          <a:p>
            <a:r>
              <a:rPr lang="en-ZA" dirty="0" smtClean="0"/>
              <a:t>• April </a:t>
            </a:r>
            <a:r>
              <a:rPr lang="en-ZA" dirty="0"/>
              <a:t>L, W. D. (2003). Deaf and hard of hearing </a:t>
            </a:r>
            <a:r>
              <a:rPr lang="en-ZA" dirty="0" smtClean="0"/>
              <a:t>HIV </a:t>
            </a:r>
            <a:r>
              <a:rPr lang="en-ZA" dirty="0"/>
              <a:t>prevention needs. BMC Public health</a:t>
            </a:r>
            <a:r>
              <a:rPr lang="en-ZA" dirty="0" smtClean="0"/>
              <a:t>.</a:t>
            </a:r>
          </a:p>
          <a:p>
            <a:endParaRPr lang="en-ZA" dirty="0"/>
          </a:p>
          <a:p>
            <a:r>
              <a:rPr lang="en-ZA" dirty="0" smtClean="0"/>
              <a:t>•J</a:t>
            </a:r>
            <a:r>
              <a:rPr lang="en-ZA" dirty="0"/>
              <a:t>, S. (2000). Challenges and techniques for effective and efficient similarity </a:t>
            </a:r>
            <a:r>
              <a:rPr lang="en-ZA" dirty="0" smtClean="0"/>
              <a:t>search </a:t>
            </a:r>
            <a:r>
              <a:rPr lang="en-ZA" dirty="0"/>
              <a:t>in large video database. Brisbane: University of </a:t>
            </a:r>
            <a:r>
              <a:rPr lang="en-ZA" dirty="0" smtClean="0"/>
              <a:t>Queensland.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669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1127</TotalTime>
  <Words>337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Mobile Medical Information for the Deaf</vt:lpstr>
      <vt:lpstr>Quick Recap</vt:lpstr>
      <vt:lpstr>User Interface Specification</vt:lpstr>
      <vt:lpstr>UIS</vt:lpstr>
      <vt:lpstr>   UIS</vt:lpstr>
      <vt:lpstr>High Level Design </vt:lpstr>
      <vt:lpstr>Low level Design </vt:lpstr>
      <vt:lpstr>Project Plan</vt:lpstr>
      <vt:lpstr>References</vt:lpstr>
      <vt:lpstr>Demo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spokie</dc:creator>
  <cp:lastModifiedBy>spokie</cp:lastModifiedBy>
  <cp:revision>17</cp:revision>
  <dcterms:created xsi:type="dcterms:W3CDTF">2013-05-27T23:50:39Z</dcterms:created>
  <dcterms:modified xsi:type="dcterms:W3CDTF">2013-05-29T09:44:03Z</dcterms:modified>
</cp:coreProperties>
</file>